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4" r:id="rId1"/>
  </p:sldMasterIdLst>
  <p:notesMasterIdLst>
    <p:notesMasterId r:id="rId16"/>
  </p:notesMasterIdLst>
  <p:handoutMasterIdLst>
    <p:handoutMasterId r:id="rId17"/>
  </p:handoutMasterIdLst>
  <p:sldIdLst>
    <p:sldId id="270" r:id="rId2"/>
    <p:sldId id="331" r:id="rId3"/>
    <p:sldId id="324" r:id="rId4"/>
    <p:sldId id="325" r:id="rId5"/>
    <p:sldId id="272" r:id="rId6"/>
    <p:sldId id="274" r:id="rId7"/>
    <p:sldId id="332" r:id="rId8"/>
    <p:sldId id="271" r:id="rId9"/>
    <p:sldId id="333" r:id="rId10"/>
    <p:sldId id="330" r:id="rId11"/>
    <p:sldId id="329" r:id="rId12"/>
    <p:sldId id="328" r:id="rId13"/>
    <p:sldId id="326" r:id="rId14"/>
    <p:sldId id="327" r:id="rId15"/>
  </p:sldIdLst>
  <p:sldSz cx="12192000" cy="6858000"/>
  <p:notesSz cx="9926638" cy="679767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4107818-25A1-48D1-A554-1E4044C9C7FD}">
          <p14:sldIdLst>
            <p14:sldId id="270"/>
            <p14:sldId id="331"/>
            <p14:sldId id="324"/>
            <p14:sldId id="325"/>
            <p14:sldId id="272"/>
            <p14:sldId id="274"/>
            <p14:sldId id="332"/>
            <p14:sldId id="271"/>
            <p14:sldId id="333"/>
            <p14:sldId id="330"/>
            <p14:sldId id="329"/>
            <p14:sldId id="328"/>
            <p14:sldId id="326"/>
            <p14:sldId id="3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9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rof. Dr. Rolf Brendel" initials="RBr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739B"/>
    <a:srgbClr val="003399"/>
    <a:srgbClr val="0033C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152CC5-BACC-4834-9464-0639DAF1B322}" v="16" dt="2021-11-29T09:22:00.539"/>
  </p1510:revLst>
</p1510:revInfo>
</file>

<file path=ppt/tableStyles.xml><?xml version="1.0" encoding="utf-8"?>
<a:tblStyleLst xmlns:a="http://schemas.openxmlformats.org/drawingml/2006/main" def="{3C2FFA5D-87B4-456A-9821-1D502468CF0F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86373" autoAdjust="0"/>
  </p:normalViewPr>
  <p:slideViewPr>
    <p:cSldViewPr snapToGrid="0">
      <p:cViewPr varScale="1">
        <p:scale>
          <a:sx n="88" d="100"/>
          <a:sy n="88" d="100"/>
        </p:scale>
        <p:origin x="240" y="4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3224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733"/>
    </p:cViewPr>
  </p:sorterViewPr>
  <p:notesViewPr>
    <p:cSldViewPr snapToGrid="0" showGuides="1">
      <p:cViewPr varScale="1">
        <p:scale>
          <a:sx n="116" d="100"/>
          <a:sy n="116" d="100"/>
        </p:scale>
        <p:origin x="2088" y="90"/>
      </p:cViewPr>
      <p:guideLst>
        <p:guide orient="horz" pos="2141"/>
        <p:guide pos="312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s Oberröhrmann" userId="b6532b50c05ea6f5" providerId="LiveId" clId="{C2152CC5-BACC-4834-9464-0639DAF1B322}"/>
    <pc:docChg chg="undo custSel addSld delSld modSld delSection modSection">
      <pc:chgData name="Jonas Oberröhrmann" userId="b6532b50c05ea6f5" providerId="LiveId" clId="{C2152CC5-BACC-4834-9464-0639DAF1B322}" dt="2021-11-29T09:27:57.563" v="759" actId="478"/>
      <pc:docMkLst>
        <pc:docMk/>
      </pc:docMkLst>
      <pc:sldChg chg="del">
        <pc:chgData name="Jonas Oberröhrmann" userId="b6532b50c05ea6f5" providerId="LiveId" clId="{C2152CC5-BACC-4834-9464-0639DAF1B322}" dt="2021-11-29T08:59:03.659" v="2" actId="47"/>
        <pc:sldMkLst>
          <pc:docMk/>
          <pc:sldMk cId="2013630025" sldId="305"/>
        </pc:sldMkLst>
      </pc:sldChg>
      <pc:sldChg chg="del">
        <pc:chgData name="Jonas Oberröhrmann" userId="b6532b50c05ea6f5" providerId="LiveId" clId="{C2152CC5-BACC-4834-9464-0639DAF1B322}" dt="2021-11-29T08:59:02.632" v="0" actId="47"/>
        <pc:sldMkLst>
          <pc:docMk/>
          <pc:sldMk cId="952390965" sldId="314"/>
        </pc:sldMkLst>
      </pc:sldChg>
      <pc:sldChg chg="del">
        <pc:chgData name="Jonas Oberröhrmann" userId="b6532b50c05ea6f5" providerId="LiveId" clId="{C2152CC5-BACC-4834-9464-0639DAF1B322}" dt="2021-11-29T08:59:03.251" v="1" actId="47"/>
        <pc:sldMkLst>
          <pc:docMk/>
          <pc:sldMk cId="3767504453" sldId="318"/>
        </pc:sldMkLst>
      </pc:sldChg>
      <pc:sldChg chg="del">
        <pc:chgData name="Jonas Oberröhrmann" userId="b6532b50c05ea6f5" providerId="LiveId" clId="{C2152CC5-BACC-4834-9464-0639DAF1B322}" dt="2021-11-29T08:59:05.240" v="5" actId="47"/>
        <pc:sldMkLst>
          <pc:docMk/>
          <pc:sldMk cId="339371499" sldId="319"/>
        </pc:sldMkLst>
      </pc:sldChg>
      <pc:sldChg chg="del">
        <pc:chgData name="Jonas Oberröhrmann" userId="b6532b50c05ea6f5" providerId="LiveId" clId="{C2152CC5-BACC-4834-9464-0639DAF1B322}" dt="2021-11-29T08:59:05.667" v="6" actId="47"/>
        <pc:sldMkLst>
          <pc:docMk/>
          <pc:sldMk cId="34708775" sldId="321"/>
        </pc:sldMkLst>
      </pc:sldChg>
      <pc:sldChg chg="del">
        <pc:chgData name="Jonas Oberröhrmann" userId="b6532b50c05ea6f5" providerId="LiveId" clId="{C2152CC5-BACC-4834-9464-0639DAF1B322}" dt="2021-11-29T08:59:06.171" v="7" actId="47"/>
        <pc:sldMkLst>
          <pc:docMk/>
          <pc:sldMk cId="3971222227" sldId="322"/>
        </pc:sldMkLst>
      </pc:sldChg>
      <pc:sldChg chg="del">
        <pc:chgData name="Jonas Oberröhrmann" userId="b6532b50c05ea6f5" providerId="LiveId" clId="{C2152CC5-BACC-4834-9464-0639DAF1B322}" dt="2021-11-29T08:59:06.924" v="9" actId="47"/>
        <pc:sldMkLst>
          <pc:docMk/>
          <pc:sldMk cId="3150558061" sldId="323"/>
        </pc:sldMkLst>
      </pc:sldChg>
      <pc:sldChg chg="del">
        <pc:chgData name="Jonas Oberröhrmann" userId="b6532b50c05ea6f5" providerId="LiveId" clId="{C2152CC5-BACC-4834-9464-0639DAF1B322}" dt="2021-11-29T08:59:06.553" v="8" actId="47"/>
        <pc:sldMkLst>
          <pc:docMk/>
          <pc:sldMk cId="2480614252" sldId="324"/>
        </pc:sldMkLst>
      </pc:sldChg>
      <pc:sldChg chg="del">
        <pc:chgData name="Jonas Oberröhrmann" userId="b6532b50c05ea6f5" providerId="LiveId" clId="{C2152CC5-BACC-4834-9464-0639DAF1B322}" dt="2021-11-29T08:59:07.129" v="10" actId="47"/>
        <pc:sldMkLst>
          <pc:docMk/>
          <pc:sldMk cId="2021427417" sldId="325"/>
        </pc:sldMkLst>
      </pc:sldChg>
      <pc:sldChg chg="del">
        <pc:chgData name="Jonas Oberröhrmann" userId="b6532b50c05ea6f5" providerId="LiveId" clId="{C2152CC5-BACC-4834-9464-0639DAF1B322}" dt="2021-11-29T08:59:07.301" v="11" actId="47"/>
        <pc:sldMkLst>
          <pc:docMk/>
          <pc:sldMk cId="2925783383" sldId="326"/>
        </pc:sldMkLst>
      </pc:sldChg>
      <pc:sldChg chg="del">
        <pc:chgData name="Jonas Oberröhrmann" userId="b6532b50c05ea6f5" providerId="LiveId" clId="{C2152CC5-BACC-4834-9464-0639DAF1B322}" dt="2021-11-29T08:59:07.465" v="12" actId="47"/>
        <pc:sldMkLst>
          <pc:docMk/>
          <pc:sldMk cId="3938335871" sldId="327"/>
        </pc:sldMkLst>
      </pc:sldChg>
      <pc:sldChg chg="del">
        <pc:chgData name="Jonas Oberröhrmann" userId="b6532b50c05ea6f5" providerId="LiveId" clId="{C2152CC5-BACC-4834-9464-0639DAF1B322}" dt="2021-11-29T08:59:07.615" v="13" actId="47"/>
        <pc:sldMkLst>
          <pc:docMk/>
          <pc:sldMk cId="970302405" sldId="328"/>
        </pc:sldMkLst>
      </pc:sldChg>
      <pc:sldChg chg="del">
        <pc:chgData name="Jonas Oberröhrmann" userId="b6532b50c05ea6f5" providerId="LiveId" clId="{C2152CC5-BACC-4834-9464-0639DAF1B322}" dt="2021-11-29T08:59:12.656" v="20" actId="47"/>
        <pc:sldMkLst>
          <pc:docMk/>
          <pc:sldMk cId="2922503458" sldId="329"/>
        </pc:sldMkLst>
      </pc:sldChg>
      <pc:sldChg chg="del">
        <pc:chgData name="Jonas Oberröhrmann" userId="b6532b50c05ea6f5" providerId="LiveId" clId="{C2152CC5-BACC-4834-9464-0639DAF1B322}" dt="2021-11-29T08:59:04.772" v="4" actId="47"/>
        <pc:sldMkLst>
          <pc:docMk/>
          <pc:sldMk cId="12841776" sldId="330"/>
        </pc:sldMkLst>
      </pc:sldChg>
      <pc:sldChg chg="del">
        <pc:chgData name="Jonas Oberröhrmann" userId="b6532b50c05ea6f5" providerId="LiveId" clId="{C2152CC5-BACC-4834-9464-0639DAF1B322}" dt="2021-11-29T08:59:07.781" v="14" actId="47"/>
        <pc:sldMkLst>
          <pc:docMk/>
          <pc:sldMk cId="535473205" sldId="331"/>
        </pc:sldMkLst>
      </pc:sldChg>
      <pc:sldChg chg="del">
        <pc:chgData name="Jonas Oberröhrmann" userId="b6532b50c05ea6f5" providerId="LiveId" clId="{C2152CC5-BACC-4834-9464-0639DAF1B322}" dt="2021-11-29T08:59:07.943" v="15" actId="47"/>
        <pc:sldMkLst>
          <pc:docMk/>
          <pc:sldMk cId="65754699" sldId="332"/>
        </pc:sldMkLst>
      </pc:sldChg>
      <pc:sldChg chg="del">
        <pc:chgData name="Jonas Oberröhrmann" userId="b6532b50c05ea6f5" providerId="LiveId" clId="{C2152CC5-BACC-4834-9464-0639DAF1B322}" dt="2021-11-29T08:59:12.656" v="20" actId="47"/>
        <pc:sldMkLst>
          <pc:docMk/>
          <pc:sldMk cId="1276358043" sldId="333"/>
        </pc:sldMkLst>
      </pc:sldChg>
      <pc:sldChg chg="del">
        <pc:chgData name="Jonas Oberröhrmann" userId="b6532b50c05ea6f5" providerId="LiveId" clId="{C2152CC5-BACC-4834-9464-0639DAF1B322}" dt="2021-11-29T08:59:12.656" v="20" actId="47"/>
        <pc:sldMkLst>
          <pc:docMk/>
          <pc:sldMk cId="966431235" sldId="334"/>
        </pc:sldMkLst>
      </pc:sldChg>
      <pc:sldChg chg="del">
        <pc:chgData name="Jonas Oberröhrmann" userId="b6532b50c05ea6f5" providerId="LiveId" clId="{C2152CC5-BACC-4834-9464-0639DAF1B322}" dt="2021-11-29T08:59:12.656" v="20" actId="47"/>
        <pc:sldMkLst>
          <pc:docMk/>
          <pc:sldMk cId="1608059463" sldId="335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2978053342" sldId="336"/>
        </pc:sldMkLst>
      </pc:sldChg>
      <pc:sldChg chg="del">
        <pc:chgData name="Jonas Oberröhrmann" userId="b6532b50c05ea6f5" providerId="LiveId" clId="{C2152CC5-BACC-4834-9464-0639DAF1B322}" dt="2021-11-29T08:59:15.802" v="23" actId="47"/>
        <pc:sldMkLst>
          <pc:docMk/>
          <pc:sldMk cId="3310632250" sldId="337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3831643420" sldId="338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289712245" sldId="340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1524109860" sldId="341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1050504120" sldId="342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790174934" sldId="343"/>
        </pc:sldMkLst>
      </pc:sldChg>
      <pc:sldChg chg="del">
        <pc:chgData name="Jonas Oberröhrmann" userId="b6532b50c05ea6f5" providerId="LiveId" clId="{C2152CC5-BACC-4834-9464-0639DAF1B322}" dt="2021-11-29T08:59:14.798" v="22" actId="47"/>
        <pc:sldMkLst>
          <pc:docMk/>
          <pc:sldMk cId="271971324" sldId="344"/>
        </pc:sldMkLst>
      </pc:sldChg>
      <pc:sldChg chg="del">
        <pc:chgData name="Jonas Oberröhrmann" userId="b6532b50c05ea6f5" providerId="LiveId" clId="{C2152CC5-BACC-4834-9464-0639DAF1B322}" dt="2021-11-29T08:59:14.798" v="22" actId="47"/>
        <pc:sldMkLst>
          <pc:docMk/>
          <pc:sldMk cId="344769282" sldId="345"/>
        </pc:sldMkLst>
      </pc:sldChg>
      <pc:sldChg chg="del">
        <pc:chgData name="Jonas Oberröhrmann" userId="b6532b50c05ea6f5" providerId="LiveId" clId="{C2152CC5-BACC-4834-9464-0639DAF1B322}" dt="2021-11-29T08:59:14.798" v="22" actId="47"/>
        <pc:sldMkLst>
          <pc:docMk/>
          <pc:sldMk cId="1073765859" sldId="347"/>
        </pc:sldMkLst>
      </pc:sldChg>
      <pc:sldChg chg="del">
        <pc:chgData name="Jonas Oberröhrmann" userId="b6532b50c05ea6f5" providerId="LiveId" clId="{C2152CC5-BACC-4834-9464-0639DAF1B322}" dt="2021-11-29T08:59:14.798" v="22" actId="47"/>
        <pc:sldMkLst>
          <pc:docMk/>
          <pc:sldMk cId="4202974759" sldId="348"/>
        </pc:sldMkLst>
      </pc:sldChg>
      <pc:sldChg chg="del">
        <pc:chgData name="Jonas Oberröhrmann" userId="b6532b50c05ea6f5" providerId="LiveId" clId="{C2152CC5-BACC-4834-9464-0639DAF1B322}" dt="2021-11-29T08:59:14.798" v="22" actId="47"/>
        <pc:sldMkLst>
          <pc:docMk/>
          <pc:sldMk cId="1566479037" sldId="349"/>
        </pc:sldMkLst>
      </pc:sldChg>
      <pc:sldChg chg="del">
        <pc:chgData name="Jonas Oberröhrmann" userId="b6532b50c05ea6f5" providerId="LiveId" clId="{C2152CC5-BACC-4834-9464-0639DAF1B322}" dt="2021-11-29T08:59:15.802" v="23" actId="47"/>
        <pc:sldMkLst>
          <pc:docMk/>
          <pc:sldMk cId="930445768" sldId="350"/>
        </pc:sldMkLst>
      </pc:sldChg>
      <pc:sldChg chg="del">
        <pc:chgData name="Jonas Oberröhrmann" userId="b6532b50c05ea6f5" providerId="LiveId" clId="{C2152CC5-BACC-4834-9464-0639DAF1B322}" dt="2021-11-29T08:59:15.802" v="23" actId="47"/>
        <pc:sldMkLst>
          <pc:docMk/>
          <pc:sldMk cId="1466563063" sldId="352"/>
        </pc:sldMkLst>
      </pc:sldChg>
      <pc:sldChg chg="addSp delSp modSp new mod">
        <pc:chgData name="Jonas Oberröhrmann" userId="b6532b50c05ea6f5" providerId="LiveId" clId="{C2152CC5-BACC-4834-9464-0639DAF1B322}" dt="2021-11-29T09:22:05.597" v="744" actId="1076"/>
        <pc:sldMkLst>
          <pc:docMk/>
          <pc:sldMk cId="3980165880" sldId="352"/>
        </pc:sldMkLst>
        <pc:spChg chg="mod">
          <ac:chgData name="Jonas Oberröhrmann" userId="b6532b50c05ea6f5" providerId="LiveId" clId="{C2152CC5-BACC-4834-9464-0639DAF1B322}" dt="2021-11-29T08:59:29.738" v="68" actId="20577"/>
          <ac:spMkLst>
            <pc:docMk/>
            <pc:sldMk cId="3980165880" sldId="352"/>
            <ac:spMk id="2" creationId="{65EB65E8-2AB1-4CA3-9036-7ECD8309D903}"/>
          </ac:spMkLst>
        </pc:spChg>
        <pc:spChg chg="del">
          <ac:chgData name="Jonas Oberröhrmann" userId="b6532b50c05ea6f5" providerId="LiveId" clId="{C2152CC5-BACC-4834-9464-0639DAF1B322}" dt="2021-11-29T09:01:32.014" v="80"/>
          <ac:spMkLst>
            <pc:docMk/>
            <pc:sldMk cId="3980165880" sldId="352"/>
            <ac:spMk id="3" creationId="{031F834A-EA58-4AF0-BB87-2FE1C3282726}"/>
          </ac:spMkLst>
        </pc:spChg>
        <pc:spChg chg="del">
          <ac:chgData name="Jonas Oberröhrmann" userId="b6532b50c05ea6f5" providerId="LiveId" clId="{C2152CC5-BACC-4834-9464-0639DAF1B322}" dt="2021-11-29T09:01:25.780" v="79" actId="478"/>
          <ac:spMkLst>
            <pc:docMk/>
            <pc:sldMk cId="3980165880" sldId="352"/>
            <ac:spMk id="4" creationId="{9DFEEF11-D862-47B3-A738-6BD3C1B950AA}"/>
          </ac:spMkLst>
        </pc:spChg>
        <pc:spChg chg="mod">
          <ac:chgData name="Jonas Oberröhrmann" userId="b6532b50c05ea6f5" providerId="LiveId" clId="{C2152CC5-BACC-4834-9464-0639DAF1B322}" dt="2021-11-29T08:59:35.713" v="78" actId="20577"/>
          <ac:spMkLst>
            <pc:docMk/>
            <pc:sldMk cId="3980165880" sldId="352"/>
            <ac:spMk id="6" creationId="{AC5FC2A6-57BA-49F3-9810-ABCD37C45B3D}"/>
          </ac:spMkLst>
        </pc:spChg>
        <pc:spChg chg="add del mod">
          <ac:chgData name="Jonas Oberröhrmann" userId="b6532b50c05ea6f5" providerId="LiveId" clId="{C2152CC5-BACC-4834-9464-0639DAF1B322}" dt="2021-11-29T09:01:35.437" v="82"/>
          <ac:spMkLst>
            <pc:docMk/>
            <pc:sldMk cId="3980165880" sldId="352"/>
            <ac:spMk id="11" creationId="{20165868-6762-442E-B182-CA69F02E03C1}"/>
          </ac:spMkLst>
        </pc:spChg>
        <pc:spChg chg="add mod">
          <ac:chgData name="Jonas Oberröhrmann" userId="b6532b50c05ea6f5" providerId="LiveId" clId="{C2152CC5-BACC-4834-9464-0639DAF1B322}" dt="2021-11-29T09:21:32.696" v="731" actId="20577"/>
          <ac:spMkLst>
            <pc:docMk/>
            <pc:sldMk cId="3980165880" sldId="352"/>
            <ac:spMk id="15" creationId="{D694071C-D50F-4BE8-9418-29C3AC691187}"/>
          </ac:spMkLst>
        </pc:spChg>
        <pc:spChg chg="add del mod">
          <ac:chgData name="Jonas Oberröhrmann" userId="b6532b50c05ea6f5" providerId="LiveId" clId="{C2152CC5-BACC-4834-9464-0639DAF1B322}" dt="2021-11-29T09:21:43.777" v="734" actId="478"/>
          <ac:spMkLst>
            <pc:docMk/>
            <pc:sldMk cId="3980165880" sldId="352"/>
            <ac:spMk id="29" creationId="{8712605D-77CE-4C2B-A0E6-C4FFA077549E}"/>
          </ac:spMkLst>
        </pc:spChg>
        <pc:spChg chg="add mod">
          <ac:chgData name="Jonas Oberröhrmann" userId="b6532b50c05ea6f5" providerId="LiveId" clId="{C2152CC5-BACC-4834-9464-0639DAF1B322}" dt="2021-11-29T09:22:05.597" v="744" actId="1076"/>
          <ac:spMkLst>
            <pc:docMk/>
            <pc:sldMk cId="3980165880" sldId="352"/>
            <ac:spMk id="34" creationId="{AE3A1647-C945-4DEB-873C-7FAD0D21E814}"/>
          </ac:spMkLst>
        </pc:spChg>
        <pc:picChg chg="add del mod">
          <ac:chgData name="Jonas Oberröhrmann" userId="b6532b50c05ea6f5" providerId="LiveId" clId="{C2152CC5-BACC-4834-9464-0639DAF1B322}" dt="2021-11-29T09:01:33.866" v="81" actId="478"/>
          <ac:picMkLst>
            <pc:docMk/>
            <pc:sldMk cId="3980165880" sldId="352"/>
            <ac:picMk id="9" creationId="{07AB012A-33A3-483B-842B-BDC85569FF03}"/>
          </ac:picMkLst>
        </pc:picChg>
        <pc:picChg chg="add del mod">
          <ac:chgData name="Jonas Oberröhrmann" userId="b6532b50c05ea6f5" providerId="LiveId" clId="{C2152CC5-BACC-4834-9464-0639DAF1B322}" dt="2021-11-29T09:01:37.504" v="85" actId="478"/>
          <ac:picMkLst>
            <pc:docMk/>
            <pc:sldMk cId="3980165880" sldId="352"/>
            <ac:picMk id="13" creationId="{FBFE989E-0E15-49ED-9C8E-7AF564FF6DF8}"/>
          </ac:picMkLst>
        </pc:picChg>
        <pc:picChg chg="add del mod">
          <ac:chgData name="Jonas Oberröhrmann" userId="b6532b50c05ea6f5" providerId="LiveId" clId="{C2152CC5-BACC-4834-9464-0639DAF1B322}" dt="2021-11-29T09:05:55.890" v="98" actId="478"/>
          <ac:picMkLst>
            <pc:docMk/>
            <pc:sldMk cId="3980165880" sldId="352"/>
            <ac:picMk id="17" creationId="{3B90DC0B-F677-4234-9B58-06FD82B2DC94}"/>
          </ac:picMkLst>
        </pc:picChg>
        <pc:picChg chg="add del mod">
          <ac:chgData name="Jonas Oberröhrmann" userId="b6532b50c05ea6f5" providerId="LiveId" clId="{C2152CC5-BACC-4834-9464-0639DAF1B322}" dt="2021-11-29T09:06:00.310" v="100" actId="478"/>
          <ac:picMkLst>
            <pc:docMk/>
            <pc:sldMk cId="3980165880" sldId="352"/>
            <ac:picMk id="19" creationId="{00825654-3809-45AE-AA91-7148BC1A8A98}"/>
          </ac:picMkLst>
        </pc:picChg>
        <pc:picChg chg="add del mod">
          <ac:chgData name="Jonas Oberröhrmann" userId="b6532b50c05ea6f5" providerId="LiveId" clId="{C2152CC5-BACC-4834-9464-0639DAF1B322}" dt="2021-11-29T09:07:42.273" v="103" actId="478"/>
          <ac:picMkLst>
            <pc:docMk/>
            <pc:sldMk cId="3980165880" sldId="352"/>
            <ac:picMk id="21" creationId="{6D6A00A1-150E-4052-97CD-F1FC8F92825E}"/>
          </ac:picMkLst>
        </pc:picChg>
        <pc:picChg chg="add del mod">
          <ac:chgData name="Jonas Oberröhrmann" userId="b6532b50c05ea6f5" providerId="LiveId" clId="{C2152CC5-BACC-4834-9464-0639DAF1B322}" dt="2021-11-29T09:09:35.825" v="112" actId="478"/>
          <ac:picMkLst>
            <pc:docMk/>
            <pc:sldMk cId="3980165880" sldId="352"/>
            <ac:picMk id="23" creationId="{68D7EA82-B38B-4D67-AD37-B2F0D03FDA9F}"/>
          </ac:picMkLst>
        </pc:picChg>
        <pc:picChg chg="add del mod">
          <ac:chgData name="Jonas Oberröhrmann" userId="b6532b50c05ea6f5" providerId="LiveId" clId="{C2152CC5-BACC-4834-9464-0639DAF1B322}" dt="2021-11-29T09:15:52.232" v="302" actId="478"/>
          <ac:picMkLst>
            <pc:docMk/>
            <pc:sldMk cId="3980165880" sldId="352"/>
            <ac:picMk id="25" creationId="{44BA3E0F-A082-4D77-ACE7-261BB49C8B2A}"/>
          </ac:picMkLst>
        </pc:picChg>
        <pc:picChg chg="add mod ord">
          <ac:chgData name="Jonas Oberröhrmann" userId="b6532b50c05ea6f5" providerId="LiveId" clId="{C2152CC5-BACC-4834-9464-0639DAF1B322}" dt="2021-11-29T09:21:42.063" v="732" actId="167"/>
          <ac:picMkLst>
            <pc:docMk/>
            <pc:sldMk cId="3980165880" sldId="352"/>
            <ac:picMk id="31" creationId="{4C452068-54F9-4FD9-B32C-1F36FBF4BC0B}"/>
          </ac:picMkLst>
        </pc:picChg>
        <pc:cxnChg chg="add del mod">
          <ac:chgData name="Jonas Oberröhrmann" userId="b6532b50c05ea6f5" providerId="LiveId" clId="{C2152CC5-BACC-4834-9464-0639DAF1B322}" dt="2021-11-29T09:21:44.460" v="735" actId="478"/>
          <ac:cxnSpMkLst>
            <pc:docMk/>
            <pc:sldMk cId="3980165880" sldId="352"/>
            <ac:cxnSpMk id="27" creationId="{260F3C62-7DDC-4966-8E5A-68A3E2F338D7}"/>
          </ac:cxnSpMkLst>
        </pc:cxnChg>
        <pc:cxnChg chg="add">
          <ac:chgData name="Jonas Oberröhrmann" userId="b6532b50c05ea6f5" providerId="LiveId" clId="{C2152CC5-BACC-4834-9464-0639DAF1B322}" dt="2021-11-29T09:21:57.246" v="736" actId="11529"/>
          <ac:cxnSpMkLst>
            <pc:docMk/>
            <pc:sldMk cId="3980165880" sldId="352"/>
            <ac:cxnSpMk id="33" creationId="{ED4CA407-0A73-42C0-A85B-044FE6827321}"/>
          </ac:cxnSpMkLst>
        </pc:cxnChg>
      </pc:sldChg>
      <pc:sldChg chg="addSp delSp modSp new mod">
        <pc:chgData name="Jonas Oberröhrmann" userId="b6532b50c05ea6f5" providerId="LiveId" clId="{C2152CC5-BACC-4834-9464-0639DAF1B322}" dt="2021-11-29T09:19:09.221" v="465" actId="20577"/>
        <pc:sldMkLst>
          <pc:docMk/>
          <pc:sldMk cId="2593008887" sldId="353"/>
        </pc:sldMkLst>
        <pc:spChg chg="mod">
          <ac:chgData name="Jonas Oberröhrmann" userId="b6532b50c05ea6f5" providerId="LiveId" clId="{C2152CC5-BACC-4834-9464-0639DAF1B322}" dt="2021-11-29T09:11:52.728" v="236" actId="20577"/>
          <ac:spMkLst>
            <pc:docMk/>
            <pc:sldMk cId="2593008887" sldId="353"/>
            <ac:spMk id="2" creationId="{C4A9F9A7-83A9-434B-8ED4-77493ED66E57}"/>
          </ac:spMkLst>
        </pc:spChg>
        <pc:spChg chg="add del mod">
          <ac:chgData name="Jonas Oberröhrmann" userId="b6532b50c05ea6f5" providerId="LiveId" clId="{C2152CC5-BACC-4834-9464-0639DAF1B322}" dt="2021-11-29T09:19:09.221" v="465" actId="20577"/>
          <ac:spMkLst>
            <pc:docMk/>
            <pc:sldMk cId="2593008887" sldId="353"/>
            <ac:spMk id="3" creationId="{4F53DE6A-C7F6-4068-AA8E-0AEC3059E2D4}"/>
          </ac:spMkLst>
        </pc:spChg>
        <pc:spChg chg="del">
          <ac:chgData name="Jonas Oberröhrmann" userId="b6532b50c05ea6f5" providerId="LiveId" clId="{C2152CC5-BACC-4834-9464-0639DAF1B322}" dt="2021-11-29T09:11:58.360" v="237" actId="478"/>
          <ac:spMkLst>
            <pc:docMk/>
            <pc:sldMk cId="2593008887" sldId="353"/>
            <ac:spMk id="4" creationId="{A04C56F8-570B-4237-B631-57CAFC2AC216}"/>
          </ac:spMkLst>
        </pc:spChg>
        <pc:spChg chg="mod">
          <ac:chgData name="Jonas Oberröhrmann" userId="b6532b50c05ea6f5" providerId="LiveId" clId="{C2152CC5-BACC-4834-9464-0639DAF1B322}" dt="2021-11-29T09:12:25.670" v="266" actId="20577"/>
          <ac:spMkLst>
            <pc:docMk/>
            <pc:sldMk cId="2593008887" sldId="353"/>
            <ac:spMk id="6" creationId="{7FEA8541-D73D-45C8-B526-9A5C17071008}"/>
          </ac:spMkLst>
        </pc:spChg>
        <pc:picChg chg="add del mod">
          <ac:chgData name="Jonas Oberröhrmann" userId="b6532b50c05ea6f5" providerId="LiveId" clId="{C2152CC5-BACC-4834-9464-0639DAF1B322}" dt="2021-11-29T09:12:08.083" v="241"/>
          <ac:picMkLst>
            <pc:docMk/>
            <pc:sldMk cId="2593008887" sldId="353"/>
            <ac:picMk id="9" creationId="{6078EE80-0E49-4261-A8FA-421F77177CCE}"/>
          </ac:picMkLst>
        </pc:picChg>
        <pc:picChg chg="add del mod">
          <ac:chgData name="Jonas Oberröhrmann" userId="b6532b50c05ea6f5" providerId="LiveId" clId="{C2152CC5-BACC-4834-9464-0639DAF1B322}" dt="2021-11-29T09:14:38.080" v="298" actId="478"/>
          <ac:picMkLst>
            <pc:docMk/>
            <pc:sldMk cId="2593008887" sldId="353"/>
            <ac:picMk id="11" creationId="{3CBBD93E-9B85-4720-8BC1-4F08BAF53CB8}"/>
          </ac:picMkLst>
        </pc:picChg>
        <pc:picChg chg="add mod">
          <ac:chgData name="Jonas Oberröhrmann" userId="b6532b50c05ea6f5" providerId="LiveId" clId="{C2152CC5-BACC-4834-9464-0639DAF1B322}" dt="2021-11-29T09:16:16.573" v="369" actId="1076"/>
          <ac:picMkLst>
            <pc:docMk/>
            <pc:sldMk cId="2593008887" sldId="353"/>
            <ac:picMk id="13" creationId="{06E6F036-0F4D-4C95-9443-9CD792A29B30}"/>
          </ac:picMkLst>
        </pc:picChg>
      </pc:sldChg>
      <pc:sldChg chg="del">
        <pc:chgData name="Jonas Oberröhrmann" userId="b6532b50c05ea6f5" providerId="LiveId" clId="{C2152CC5-BACC-4834-9464-0639DAF1B322}" dt="2021-11-29T08:59:15.802" v="23" actId="47"/>
        <pc:sldMkLst>
          <pc:docMk/>
          <pc:sldMk cId="3336325609" sldId="353"/>
        </pc:sldMkLst>
      </pc:sldChg>
      <pc:sldChg chg="del">
        <pc:chgData name="Jonas Oberröhrmann" userId="b6532b50c05ea6f5" providerId="LiveId" clId="{C2152CC5-BACC-4834-9464-0639DAF1B322}" dt="2021-11-29T08:59:15.802" v="23" actId="47"/>
        <pc:sldMkLst>
          <pc:docMk/>
          <pc:sldMk cId="443036741" sldId="354"/>
        </pc:sldMkLst>
      </pc:sldChg>
      <pc:sldChg chg="addSp delSp modSp new mod">
        <pc:chgData name="Jonas Oberröhrmann" userId="b6532b50c05ea6f5" providerId="LiveId" clId="{C2152CC5-BACC-4834-9464-0639DAF1B322}" dt="2021-11-29T09:19:01.984" v="452" actId="20577"/>
        <pc:sldMkLst>
          <pc:docMk/>
          <pc:sldMk cId="2350033921" sldId="354"/>
        </pc:sldMkLst>
        <pc:spChg chg="mod">
          <ac:chgData name="Jonas Oberröhrmann" userId="b6532b50c05ea6f5" providerId="LiveId" clId="{C2152CC5-BACC-4834-9464-0639DAF1B322}" dt="2021-11-29T09:16:23.357" v="383" actId="20577"/>
          <ac:spMkLst>
            <pc:docMk/>
            <pc:sldMk cId="2350033921" sldId="354"/>
            <ac:spMk id="2" creationId="{629CCBD6-506F-4850-9A3B-FEDA3677A42E}"/>
          </ac:spMkLst>
        </pc:spChg>
        <pc:spChg chg="mod">
          <ac:chgData name="Jonas Oberröhrmann" userId="b6532b50c05ea6f5" providerId="LiveId" clId="{C2152CC5-BACC-4834-9464-0639DAF1B322}" dt="2021-11-29T09:19:01.984" v="452" actId="20577"/>
          <ac:spMkLst>
            <pc:docMk/>
            <pc:sldMk cId="2350033921" sldId="354"/>
            <ac:spMk id="3" creationId="{E8F949A7-C9D0-477D-894C-C99C8C71224E}"/>
          </ac:spMkLst>
        </pc:spChg>
        <pc:spChg chg="del">
          <ac:chgData name="Jonas Oberröhrmann" userId="b6532b50c05ea6f5" providerId="LiveId" clId="{C2152CC5-BACC-4834-9464-0639DAF1B322}" dt="2021-11-29T09:16:26.198" v="384" actId="478"/>
          <ac:spMkLst>
            <pc:docMk/>
            <pc:sldMk cId="2350033921" sldId="354"/>
            <ac:spMk id="4" creationId="{1D0EB036-DE51-496F-B13F-E8D4CBFB54F8}"/>
          </ac:spMkLst>
        </pc:spChg>
        <pc:spChg chg="mod">
          <ac:chgData name="Jonas Oberröhrmann" userId="b6532b50c05ea6f5" providerId="LiveId" clId="{C2152CC5-BACC-4834-9464-0639DAF1B322}" dt="2021-11-29T09:18:48.624" v="414" actId="20577"/>
          <ac:spMkLst>
            <pc:docMk/>
            <pc:sldMk cId="2350033921" sldId="354"/>
            <ac:spMk id="6" creationId="{BB42F318-AD23-4506-BB9D-48E92630532C}"/>
          </ac:spMkLst>
        </pc:spChg>
        <pc:picChg chg="add del mod">
          <ac:chgData name="Jonas Oberröhrmann" userId="b6532b50c05ea6f5" providerId="LiveId" clId="{C2152CC5-BACC-4834-9464-0639DAF1B322}" dt="2021-11-29T09:18:36.292" v="402" actId="478"/>
          <ac:picMkLst>
            <pc:docMk/>
            <pc:sldMk cId="2350033921" sldId="354"/>
            <ac:picMk id="9" creationId="{42CAF128-B2CF-492C-A6CE-728BEFB3BA2F}"/>
          </ac:picMkLst>
        </pc:picChg>
        <pc:picChg chg="add mod">
          <ac:chgData name="Jonas Oberröhrmann" userId="b6532b50c05ea6f5" providerId="LiveId" clId="{C2152CC5-BACC-4834-9464-0639DAF1B322}" dt="2021-11-29T09:18:44.933" v="404" actId="1076"/>
          <ac:picMkLst>
            <pc:docMk/>
            <pc:sldMk cId="2350033921" sldId="354"/>
            <ac:picMk id="11" creationId="{03AD9BC7-26EC-4A1F-B194-A979DA66CC2F}"/>
          </ac:picMkLst>
        </pc:picChg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80958604" sldId="355"/>
        </pc:sldMkLst>
      </pc:sldChg>
      <pc:sldChg chg="delSp modSp new mod">
        <pc:chgData name="Jonas Oberröhrmann" userId="b6532b50c05ea6f5" providerId="LiveId" clId="{C2152CC5-BACC-4834-9464-0639DAF1B322}" dt="2021-11-29T09:27:57.563" v="759" actId="478"/>
        <pc:sldMkLst>
          <pc:docMk/>
          <pc:sldMk cId="3669949686" sldId="355"/>
        </pc:sldMkLst>
        <pc:spChg chg="mod">
          <ac:chgData name="Jonas Oberröhrmann" userId="b6532b50c05ea6f5" providerId="LiveId" clId="{C2152CC5-BACC-4834-9464-0639DAF1B322}" dt="2021-11-29T09:22:33.876" v="758" actId="20577"/>
          <ac:spMkLst>
            <pc:docMk/>
            <pc:sldMk cId="3669949686" sldId="355"/>
            <ac:spMk id="2" creationId="{AA145F62-DE5F-4C44-9D21-AABAB85AEE20}"/>
          </ac:spMkLst>
        </pc:spChg>
        <pc:spChg chg="del">
          <ac:chgData name="Jonas Oberröhrmann" userId="b6532b50c05ea6f5" providerId="LiveId" clId="{C2152CC5-BACC-4834-9464-0639DAF1B322}" dt="2021-11-29T09:27:57.563" v="759" actId="478"/>
          <ac:spMkLst>
            <pc:docMk/>
            <pc:sldMk cId="3669949686" sldId="355"/>
            <ac:spMk id="6" creationId="{CF58B51C-C622-43E8-B038-630414ABF4BB}"/>
          </ac:spMkLst>
        </pc:spChg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1160438539" sldId="356"/>
        </pc:sldMkLst>
      </pc:sldChg>
      <pc:sldChg chg="del">
        <pc:chgData name="Jonas Oberröhrmann" userId="b6532b50c05ea6f5" providerId="LiveId" clId="{C2152CC5-BACC-4834-9464-0639DAF1B322}" dt="2021-11-29T08:59:16.962" v="24" actId="47"/>
        <pc:sldMkLst>
          <pc:docMk/>
          <pc:sldMk cId="3658445486" sldId="357"/>
        </pc:sldMkLst>
      </pc:sldChg>
      <pc:sldChg chg="del">
        <pc:chgData name="Jonas Oberröhrmann" userId="b6532b50c05ea6f5" providerId="LiveId" clId="{C2152CC5-BACC-4834-9464-0639DAF1B322}" dt="2021-11-29T08:59:04.236" v="3" actId="47"/>
        <pc:sldMkLst>
          <pc:docMk/>
          <pc:sldMk cId="1406324298" sldId="358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2132989401" sldId="359"/>
        </pc:sldMkLst>
      </pc:sldChg>
    </pc:docChg>
  </pc:docChgLst>
  <pc:docChgLst>
    <pc:chgData name="Jonas Oberröhrmann" userId="b6532b50c05ea6f5" providerId="LiveId" clId="{6B9BEA25-1238-4B8C-BDD8-084728CE1606}"/>
    <pc:docChg chg="modSld">
      <pc:chgData name="Jonas Oberröhrmann" userId="b6532b50c05ea6f5" providerId="LiveId" clId="{6B9BEA25-1238-4B8C-BDD8-084728CE1606}" dt="2021-11-25T14:04:44.462" v="1" actId="20577"/>
      <pc:docMkLst>
        <pc:docMk/>
      </pc:docMkLst>
      <pc:sldChg chg="modSp mod">
        <pc:chgData name="Jonas Oberröhrmann" userId="b6532b50c05ea6f5" providerId="LiveId" clId="{6B9BEA25-1238-4B8C-BDD8-084728CE1606}" dt="2021-11-25T14:04:44.462" v="1" actId="20577"/>
        <pc:sldMkLst>
          <pc:docMk/>
          <pc:sldMk cId="3782925508" sldId="270"/>
        </pc:sldMkLst>
        <pc:spChg chg="mod">
          <ac:chgData name="Jonas Oberröhrmann" userId="b6532b50c05ea6f5" providerId="LiveId" clId="{6B9BEA25-1238-4B8C-BDD8-084728CE1606}" dt="2021-11-25T14:04:44.462" v="1" actId="20577"/>
          <ac:spMkLst>
            <pc:docMk/>
            <pc:sldMk cId="3782925508" sldId="270"/>
            <ac:spMk id="6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3" y="6456613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2800" y="6456613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 anchor="b"/>
          <a:lstStyle>
            <a:lvl1pPr algn="r">
              <a:defRPr sz="1100"/>
            </a:lvl1pPr>
          </a:lstStyle>
          <a:p>
            <a:fld id="{183F01AD-FD11-49FD-B88E-7445E701AD3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099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2800" y="1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/>
          <a:lstStyle>
            <a:lvl1pPr algn="r">
              <a:defRPr sz="1100"/>
            </a:lvl1pPr>
          </a:lstStyle>
          <a:p>
            <a:fld id="{74DC2A52-73E6-4EF3-A22B-333B4C1D6725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968" tIns="45483" rIns="90968" bIns="45483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666" y="3228897"/>
            <a:ext cx="7941310" cy="3058953"/>
          </a:xfrm>
          <a:prstGeom prst="rect">
            <a:avLst/>
          </a:prstGeom>
        </p:spPr>
        <p:txBody>
          <a:bodyPr vert="horz" lIns="90968" tIns="45483" rIns="90968" bIns="45483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" y="6456613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2800" y="6456613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 anchor="b"/>
          <a:lstStyle>
            <a:lvl1pPr algn="r">
              <a:defRPr sz="1100"/>
            </a:lvl1pPr>
          </a:lstStyle>
          <a:p>
            <a:fld id="{5BD9ED65-16CF-459B-9EAD-8B05A043D17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89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9663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inks un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6203913" y="1260000"/>
            <a:ext cx="5796000" cy="48600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SzPct val="125000"/>
              <a:buFont typeface="Arial" pitchFamily="34" charset="0"/>
              <a:buChar char="•"/>
              <a:defRPr/>
            </a:lvl1pPr>
            <a:lvl2pPr marL="542925" indent="0">
              <a:spcBef>
                <a:spcPts val="0"/>
              </a:spcBef>
              <a:spcAft>
                <a:spcPts val="1800"/>
              </a:spcAft>
              <a:buFont typeface="Symbol" panose="05050102010706020507" pitchFamily="18" charset="2"/>
              <a:buNone/>
              <a:defRPr/>
            </a:lvl2pPr>
            <a:lvl3pPr marL="8953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3pPr>
            <a:lvl4pPr marL="125730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4pPr>
            <a:lvl5pPr marL="16192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192375" y="1260000"/>
            <a:ext cx="5796000" cy="486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defRPr/>
            </a:lvl1pPr>
            <a:lvl2pPr marL="542925" indent="0">
              <a:spcBef>
                <a:spcPts val="0"/>
              </a:spcBef>
              <a:spcAft>
                <a:spcPts val="1800"/>
              </a:spcAft>
              <a:buFont typeface="Symbol" panose="05050102010706020507" pitchFamily="18" charset="2"/>
              <a:buNone/>
              <a:defRPr/>
            </a:lvl2pPr>
            <a:lvl3pPr>
              <a:spcBef>
                <a:spcPts val="0"/>
              </a:spcBef>
              <a:spcAft>
                <a:spcPts val="1800"/>
              </a:spcAft>
              <a:defRPr/>
            </a:lvl3pPr>
            <a:lvl4pPr marL="1257300" indent="0">
              <a:spcBef>
                <a:spcPts val="0"/>
              </a:spcBef>
              <a:spcAft>
                <a:spcPts val="1800"/>
              </a:spcAft>
              <a:buFontTx/>
              <a:buNone/>
              <a:defRPr/>
            </a:lvl4pPr>
            <a:lvl5pPr marL="1619250" indent="0">
              <a:spcBef>
                <a:spcPts val="0"/>
              </a:spcBef>
              <a:spcAft>
                <a:spcPts val="1800"/>
              </a:spcAft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3220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55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>
          <a:xfrm>
            <a:off x="192374" y="1260000"/>
            <a:ext cx="11807539" cy="48600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/>
            </a:lvl1pPr>
            <a:lvl2pPr marL="542925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2pPr>
            <a:lvl3pPr marL="8953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3pPr>
            <a:lvl4pPr marL="125730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4pPr>
            <a:lvl5pPr marL="16192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7739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55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269978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680000" y="4320001"/>
            <a:ext cx="8832000" cy="11952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0000" y="2880000"/>
            <a:ext cx="112320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231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92375" y="179950"/>
            <a:ext cx="9532650" cy="838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92375" y="1080000"/>
            <a:ext cx="9684000" cy="36000"/>
          </a:xfrm>
          <a:prstGeom prst="rect">
            <a:avLst/>
          </a:prstGeom>
          <a:gradFill rotWithShape="0">
            <a:gsLst>
              <a:gs pos="0">
                <a:srgbClr val="FFB93F"/>
              </a:gs>
              <a:gs pos="100000">
                <a:srgbClr val="89B0CE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0" tIns="45641" rIns="91280" bIns="45641" anchor="ctr"/>
          <a:lstStyle/>
          <a:p>
            <a:endParaRPr lang="de-DE" sz="180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Rectangle 4"/>
          <p:cNvSpPr>
            <a:spLocks noChangeArrowheads="1"/>
          </p:cNvSpPr>
          <p:nvPr userDrawn="1"/>
        </p:nvSpPr>
        <p:spPr bwMode="auto">
          <a:xfrm>
            <a:off x="10739808" y="1080000"/>
            <a:ext cx="1260000" cy="36000"/>
          </a:xfrm>
          <a:prstGeom prst="rect">
            <a:avLst/>
          </a:prstGeom>
          <a:gradFill rotWithShape="0">
            <a:gsLst>
              <a:gs pos="0">
                <a:srgbClr val="89B0CE"/>
              </a:gs>
              <a:gs pos="100000">
                <a:srgbClr val="0078A4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sz="1800" dirty="0">
              <a:latin typeface="Arial" charset="0"/>
            </a:endParaRPr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962" y="6318000"/>
            <a:ext cx="1273846" cy="360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171" y="156981"/>
            <a:ext cx="2375999" cy="11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12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76" r:id="rId2"/>
    <p:sldLayoutId id="2147483678" r:id="rId3"/>
    <p:sldLayoutId id="2147483677" r:id="rId4"/>
    <p:sldLayoutId id="2147483679" r:id="rId5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spcAft>
          <a:spcPts val="480"/>
        </a:spcAft>
        <a:buClr>
          <a:schemeClr val="accent1">
            <a:lumMod val="75000"/>
          </a:schemeClr>
        </a:buClr>
        <a:buSzPct val="125000"/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144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7"/>
          <p:cNvSpPr txBox="1">
            <a:spLocks/>
          </p:cNvSpPr>
          <p:nvPr/>
        </p:nvSpPr>
        <p:spPr>
          <a:xfrm>
            <a:off x="179401" y="289051"/>
            <a:ext cx="566895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spcAft>
                <a:spcPts val="480"/>
              </a:spcAft>
              <a:buClr>
                <a:schemeClr val="accent1">
                  <a:lumMod val="75000"/>
                </a:schemeClr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hlink"/>
                </a:solidFill>
              </a:rPr>
              <a:t>EL </a:t>
            </a:r>
            <a:r>
              <a:rPr lang="en-US" sz="1800" b="1" dirty="0" err="1">
                <a:solidFill>
                  <a:schemeClr val="hlink"/>
                </a:solidFill>
              </a:rPr>
              <a:t>Übersicht</a:t>
            </a:r>
            <a:endParaRPr lang="en-US" sz="1800" b="1" dirty="0">
              <a:solidFill>
                <a:schemeClr val="hlink"/>
              </a:solidFill>
            </a:endParaRPr>
          </a:p>
        </p:txBody>
      </p:sp>
      <p:sp>
        <p:nvSpPr>
          <p:cNvPr id="6" name="Inhaltsplatzhalter 1"/>
          <p:cNvSpPr txBox="1">
            <a:spLocks/>
          </p:cNvSpPr>
          <p:nvPr/>
        </p:nvSpPr>
        <p:spPr>
          <a:xfrm>
            <a:off x="6096000" y="1260000"/>
            <a:ext cx="5885520" cy="4860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spcAft>
                <a:spcPts val="480"/>
              </a:spcAft>
              <a:buClr>
                <a:schemeClr val="accent1">
                  <a:lumMod val="75000"/>
                </a:schemeClr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spcBef>
                <a:spcPts val="0"/>
              </a:spcBef>
            </a:pPr>
            <a:endParaRPr lang="en-US" sz="2800" b="1" dirty="0">
              <a:solidFill>
                <a:schemeClr val="hlink"/>
              </a:solidFill>
            </a:endParaRPr>
          </a:p>
          <a:p>
            <a:pPr marL="0" lvl="1" algn="ctr">
              <a:spcBef>
                <a:spcPts val="0"/>
              </a:spcBef>
            </a:pPr>
            <a:endParaRPr lang="en-US" sz="2800" b="1" dirty="0">
              <a:solidFill>
                <a:schemeClr val="hlink"/>
              </a:solidFill>
            </a:endParaRPr>
          </a:p>
          <a:p>
            <a:pPr marL="0" lvl="1" algn="ctr">
              <a:spcBef>
                <a:spcPts val="0"/>
              </a:spcBef>
            </a:pPr>
            <a:r>
              <a:rPr lang="en-US" sz="2800" b="1" dirty="0">
                <a:solidFill>
                  <a:schemeClr val="hlink"/>
                </a:solidFill>
              </a:rPr>
              <a:t>EL </a:t>
            </a:r>
            <a:r>
              <a:rPr lang="en-US" sz="2800" b="1" dirty="0" err="1">
                <a:solidFill>
                  <a:schemeClr val="hlink"/>
                </a:solidFill>
              </a:rPr>
              <a:t>Übersicht</a:t>
            </a:r>
            <a:endParaRPr lang="en-US" sz="2800" b="1" dirty="0">
              <a:solidFill>
                <a:schemeClr val="hlink"/>
              </a:solidFill>
            </a:endParaRPr>
          </a:p>
          <a:p>
            <a:pPr marL="0" lvl="1" algn="ctr">
              <a:spcBef>
                <a:spcPts val="0"/>
              </a:spcBef>
            </a:pPr>
            <a:r>
              <a:rPr lang="en-US" sz="2800" b="1" dirty="0">
                <a:solidFill>
                  <a:schemeClr val="hlink"/>
                </a:solidFill>
              </a:rPr>
              <a:t>KW 50</a:t>
            </a:r>
          </a:p>
          <a:p>
            <a:pPr marL="0" lvl="1" algn="ctr">
              <a:spcBef>
                <a:spcPts val="0"/>
              </a:spcBef>
            </a:pPr>
            <a:endParaRPr lang="en-US" sz="2800" b="1" dirty="0">
              <a:solidFill>
                <a:schemeClr val="hlink"/>
              </a:solidFill>
            </a:endParaRP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Jonas Oberröhrmann</a:t>
            </a:r>
            <a:endParaRPr lang="en-US" altLang="de-DE" dirty="0"/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-US" altLang="de-DE" dirty="0"/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de-DE" sz="1600" dirty="0"/>
              <a:t>ISFH, Deutschland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6F16DDB-1DA5-46B5-92AD-27FDF98BE3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695" t="9254" r="10330"/>
          <a:stretch/>
        </p:blipFill>
        <p:spPr>
          <a:xfrm>
            <a:off x="1358870" y="1775012"/>
            <a:ext cx="4737130" cy="424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25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EAD38C-22F7-4AFD-A014-6D41B8DE5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Übersicht G1845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BA594-FE7B-46AD-AF2F-204FDF573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Übersicht von Zelle 2, 3, 4</a:t>
            </a:r>
          </a:p>
          <a:p>
            <a:r>
              <a:rPr lang="de-DE" dirty="0"/>
              <a:t>Sicht auf Glasseite (ITO, HTL, Pero)</a:t>
            </a:r>
          </a:p>
          <a:p>
            <a:r>
              <a:rPr lang="de-DE" dirty="0"/>
              <a:t>Mit Licht draufgestrahlt und Kamera aufgenommen</a:t>
            </a:r>
          </a:p>
          <a:p>
            <a:r>
              <a:rPr lang="de-DE" dirty="0"/>
              <a:t>Bei EL Bilder Dunkelbild abgezogen</a:t>
            </a:r>
          </a:p>
          <a:p>
            <a:r>
              <a:rPr lang="de-DE" dirty="0"/>
              <a:t>Substratnummer sehr schlecht/ gar nicht lesbar</a:t>
            </a:r>
          </a:p>
          <a:p>
            <a:pPr lvl="1"/>
            <a:r>
              <a:rPr lang="de-DE" dirty="0"/>
              <a:t>- Hoffentlich war es G1845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11DA5B4-8FD6-4D79-B289-4398BA0EF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1073964-655D-496E-9409-7EB8074277A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13.12.2021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2190E937-A9CE-4893-A0AA-CB9E8F63A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0C093FD-E3A3-4385-B673-19BA464B9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738" y="1260000"/>
            <a:ext cx="5848350" cy="439102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D2609F0-C833-479E-860C-E818646C28B6}"/>
              </a:ext>
            </a:extLst>
          </p:cNvPr>
          <p:cNvSpPr txBox="1"/>
          <p:nvPr/>
        </p:nvSpPr>
        <p:spPr>
          <a:xfrm>
            <a:off x="2544618" y="2059709"/>
            <a:ext cx="14266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03C1544-34E4-4F0F-B835-8A7321A03C2D}"/>
              </a:ext>
            </a:extLst>
          </p:cNvPr>
          <p:cNvSpPr txBox="1"/>
          <p:nvPr/>
        </p:nvSpPr>
        <p:spPr>
          <a:xfrm>
            <a:off x="2544618" y="3301623"/>
            <a:ext cx="14266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3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8128E1F-8C04-4B48-8A9D-8E714AEEAA8B}"/>
              </a:ext>
            </a:extLst>
          </p:cNvPr>
          <p:cNvSpPr txBox="1"/>
          <p:nvPr/>
        </p:nvSpPr>
        <p:spPr>
          <a:xfrm>
            <a:off x="2544618" y="4543537"/>
            <a:ext cx="14266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4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9551D83-3789-4700-884F-CEF8E62A7BA2}"/>
              </a:ext>
            </a:extLst>
          </p:cNvPr>
          <p:cNvSpPr/>
          <p:nvPr/>
        </p:nvSpPr>
        <p:spPr>
          <a:xfrm>
            <a:off x="2900218" y="1634836"/>
            <a:ext cx="858982" cy="3509819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47BDF0B-5C5A-4E24-8FF2-4D20617617DC}"/>
              </a:ext>
            </a:extLst>
          </p:cNvPr>
          <p:cNvSpPr txBox="1"/>
          <p:nvPr/>
        </p:nvSpPr>
        <p:spPr>
          <a:xfrm>
            <a:off x="2323824" y="1266933"/>
            <a:ext cx="201176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Aktive Zellflächen</a:t>
            </a:r>
          </a:p>
        </p:txBody>
      </p:sp>
    </p:spTree>
    <p:extLst>
      <p:ext uri="{BB962C8B-B14F-4D97-AF65-F5344CB8AC3E}">
        <p14:creationId xmlns:p14="http://schemas.microsoft.com/office/powerpoint/2010/main" val="476038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EF9822-7B73-4FAC-ACCC-2B819D158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Nasschemische Peros: G1845 Zelle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C36E4A-2E5A-4C6A-A120-2ACD3EE5B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00" y="1281771"/>
            <a:ext cx="5796000" cy="4860000"/>
          </a:xfrm>
        </p:spPr>
        <p:txBody>
          <a:bodyPr/>
          <a:lstStyle/>
          <a:p>
            <a:r>
              <a:rPr lang="de-DE" dirty="0"/>
              <a:t>Mein erster Auftrag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061DD5-6210-4ACD-A7CC-613791F116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473DE67-1C8E-47BB-93C3-1E1AD3F71E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13.12.2021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5387B4E-0869-499B-82E4-7D04759125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1FB9AAD4-FCA0-427A-92A5-34009F540BDE}"/>
              </a:ext>
            </a:extLst>
          </p:cNvPr>
          <p:cNvSpPr txBox="1">
            <a:spLocks/>
          </p:cNvSpPr>
          <p:nvPr/>
        </p:nvSpPr>
        <p:spPr>
          <a:xfrm>
            <a:off x="6096000" y="1281771"/>
            <a:ext cx="5796000" cy="4860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Symbol" panose="05050102010706020507" pitchFamily="18" charset="2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EL in linearer Skalierung bis 300 </a:t>
            </a:r>
            <a:r>
              <a:rPr lang="de-DE" dirty="0" err="1"/>
              <a:t>counts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970B685-86EC-46A7-ABB7-51DAD45C0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000" y="1980000"/>
            <a:ext cx="118776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831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EF9822-7B73-4FAC-ACCC-2B819D158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Nasschemische Peros: G1845 Zelle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C36E4A-2E5A-4C6A-A120-2ACD3EE5B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00" y="1281771"/>
            <a:ext cx="5796000" cy="4860000"/>
          </a:xfrm>
        </p:spPr>
        <p:txBody>
          <a:bodyPr/>
          <a:lstStyle/>
          <a:p>
            <a:r>
              <a:rPr lang="de-DE" dirty="0"/>
              <a:t>Mein erster Auftrag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061DD5-6210-4ACD-A7CC-613791F116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473DE67-1C8E-47BB-93C3-1E1AD3F71E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13.12.2021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5387B4E-0869-499B-82E4-7D04759125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1FB9AAD4-FCA0-427A-92A5-34009F540BDE}"/>
              </a:ext>
            </a:extLst>
          </p:cNvPr>
          <p:cNvSpPr txBox="1">
            <a:spLocks/>
          </p:cNvSpPr>
          <p:nvPr/>
        </p:nvSpPr>
        <p:spPr>
          <a:xfrm>
            <a:off x="6096000" y="1281771"/>
            <a:ext cx="5796000" cy="4860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Symbol" panose="05050102010706020507" pitchFamily="18" charset="2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EL in linearer Skalierung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BF1AE8E-01D2-4C19-9CFA-DAEB2DCBF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000" y="1980000"/>
            <a:ext cx="118776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444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EF9822-7B73-4FAC-ACCC-2B819D158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Nasschemische Peros: G1845 Zelle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C36E4A-2E5A-4C6A-A120-2ACD3EE5B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00" y="1281771"/>
            <a:ext cx="5796000" cy="4860000"/>
          </a:xfrm>
        </p:spPr>
        <p:txBody>
          <a:bodyPr/>
          <a:lstStyle/>
          <a:p>
            <a:r>
              <a:rPr lang="de-DE" dirty="0"/>
              <a:t>Mein erster Auftrag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061DD5-6210-4ACD-A7CC-613791F116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473DE67-1C8E-47BB-93C3-1E1AD3F71E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13.12.2021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5387B4E-0869-499B-82E4-7D04759125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1FB9AAD4-FCA0-427A-92A5-34009F540BDE}"/>
              </a:ext>
            </a:extLst>
          </p:cNvPr>
          <p:cNvSpPr txBox="1">
            <a:spLocks/>
          </p:cNvSpPr>
          <p:nvPr/>
        </p:nvSpPr>
        <p:spPr>
          <a:xfrm>
            <a:off x="6096000" y="1281771"/>
            <a:ext cx="5796000" cy="4860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Symbol" panose="05050102010706020507" pitchFamily="18" charset="2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EL in log Skalierung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F909E51-2351-4F4F-B1B5-C168EC6F0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000" y="1980000"/>
            <a:ext cx="118776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41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EF9822-7B73-4FAC-ACCC-2B819D158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Nasschemische Peros: G1845 Zelle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C36E4A-2E5A-4C6A-A120-2ACD3EE5B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Test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061DD5-6210-4ACD-A7CC-613791F116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473DE67-1C8E-47BB-93C3-1E1AD3F71E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5387B4E-0869-499B-82E4-7D04759125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7482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BD4AAD-DD38-4FE8-9AC8-DF563432A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Masterarbeit anmelden!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969595-12E3-499F-97B6-094F93DE4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FCDDA4B-4F32-4C21-B41D-75C665D1B9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29644F6-FEEB-43A5-882F-76EA13C263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30E4058-6CA2-4E42-93C3-5591751F71C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AB3A2C8-5DF9-4CE8-8AFE-21C85F55CB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7160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AF71A3-A3E8-4268-9E23-8BA34EE13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Ladungsträgerprofil in Silizium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3E50542-2113-4A97-8806-2884F1A21F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Diffusionsgleichung (aus D. Hinken, 2012):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𝑑𝑧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dirty="0"/>
              </a:p>
              <a:p>
                <a:r>
                  <a:rPr lang="de-DE" dirty="0"/>
                  <a:t>Spannung angelegt bei z=0, Randbedingung: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lang="de-DE" dirty="0"/>
              </a:p>
              <a:p>
                <a:r>
                  <a:rPr lang="de-DE" dirty="0"/>
                  <a:t>Solarzellendicke W = 200 µm, Oberflächenrekombination: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𝑟𝑒𝑎𝑟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3E50542-2113-4A97-8806-2884F1A21F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79" t="-17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5C7E59-EC21-441B-83D3-2D6FF63766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C87A601-54A2-4533-9DCF-A6C54F1FA1E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08.12.2021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2EF7AEF-784A-420B-BB6C-4F5D3DB6AE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8965C57-9734-4F1F-9AEB-2CF172CCD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7650" y="1359322"/>
            <a:ext cx="58483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94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AF71A3-A3E8-4268-9E23-8BA34EE13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Ladungsträgerprofil in Silizium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E50542-2113-4A97-8806-2884F1A21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Bei z = 200 µm und U=0 V (Masse):</a:t>
            </a:r>
          </a:p>
          <a:p>
            <a:pPr lvl="1"/>
            <a:r>
              <a:rPr lang="de-DE" dirty="0"/>
              <a:t>Randbedingung?</a:t>
            </a:r>
          </a:p>
          <a:p>
            <a:r>
              <a:rPr lang="de-DE" dirty="0"/>
              <a:t>Wie ist der </a:t>
            </a:r>
            <a:r>
              <a:rPr lang="de-DE" dirty="0" err="1"/>
              <a:t>Löcherverlauf</a:t>
            </a:r>
            <a:r>
              <a:rPr lang="de-DE" dirty="0"/>
              <a:t>?</a:t>
            </a:r>
          </a:p>
          <a:p>
            <a:pPr lvl="1"/>
            <a:r>
              <a:rPr lang="de-DE" dirty="0"/>
              <a:t>Massenwirkungsgesetz, Hoch- und Niedriginjektion</a:t>
            </a:r>
          </a:p>
          <a:p>
            <a:r>
              <a:rPr lang="de-DE" dirty="0"/>
              <a:t>Randbedingungen mit ETL und HTL?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5C7E59-EC21-441B-83D3-2D6FF63766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C87A601-54A2-4533-9DCF-A6C54F1FA1E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08.12.2021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2EF7AEF-784A-420B-BB6C-4F5D3DB6AE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91110AB-6583-47E5-9820-1B4A74DAE8EF}"/>
              </a:ext>
            </a:extLst>
          </p:cNvPr>
          <p:cNvSpPr/>
          <p:nvPr/>
        </p:nvSpPr>
        <p:spPr>
          <a:xfrm>
            <a:off x="1380218" y="2879014"/>
            <a:ext cx="2751725" cy="1621971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1"/>
                </a:solidFill>
                <a:sym typeface="Wingdings" pitchFamily="2" charset="2"/>
              </a:rPr>
              <a:t>Si/ Perowskit,…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4C77535-5D0D-46EC-83AB-60D8F89ABDC5}"/>
              </a:ext>
            </a:extLst>
          </p:cNvPr>
          <p:cNvCxnSpPr/>
          <p:nvPr/>
        </p:nvCxnSpPr>
        <p:spPr>
          <a:xfrm>
            <a:off x="291647" y="2879014"/>
            <a:ext cx="10885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B1390B46-EB50-47A8-BE37-6CAFCF9C2871}"/>
              </a:ext>
            </a:extLst>
          </p:cNvPr>
          <p:cNvCxnSpPr/>
          <p:nvPr/>
        </p:nvCxnSpPr>
        <p:spPr>
          <a:xfrm>
            <a:off x="4131943" y="4500985"/>
            <a:ext cx="10885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EF205A8B-317F-4AE7-8694-CF4BE4F24768}"/>
              </a:ext>
            </a:extLst>
          </p:cNvPr>
          <p:cNvSpPr txBox="1"/>
          <p:nvPr/>
        </p:nvSpPr>
        <p:spPr>
          <a:xfrm>
            <a:off x="4442538" y="4094208"/>
            <a:ext cx="485710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HTL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3A7337F-C411-4C5A-9CA4-4E21372A7EE5}"/>
              </a:ext>
            </a:extLst>
          </p:cNvPr>
          <p:cNvSpPr txBox="1"/>
          <p:nvPr/>
        </p:nvSpPr>
        <p:spPr>
          <a:xfrm>
            <a:off x="593077" y="2488944"/>
            <a:ext cx="471283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dirty="0"/>
              <a:t>E</a:t>
            </a:r>
            <a:r>
              <a:rPr lang="de-DE" sz="2000" i="0" dirty="0"/>
              <a:t>TL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4AD72B65-FC50-4C50-BD22-0B0F60FB5040}"/>
              </a:ext>
            </a:extLst>
          </p:cNvPr>
          <p:cNvCxnSpPr>
            <a:cxnSpLocks/>
          </p:cNvCxnSpPr>
          <p:nvPr/>
        </p:nvCxnSpPr>
        <p:spPr>
          <a:xfrm>
            <a:off x="4659086" y="4500985"/>
            <a:ext cx="0" cy="1083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23CC0DAD-3366-4042-906E-6B4CED892A14}"/>
              </a:ext>
            </a:extLst>
          </p:cNvPr>
          <p:cNvCxnSpPr>
            <a:cxnSpLocks/>
          </p:cNvCxnSpPr>
          <p:nvPr/>
        </p:nvCxnSpPr>
        <p:spPr>
          <a:xfrm flipH="1">
            <a:off x="2693401" y="5584371"/>
            <a:ext cx="198282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C813CC4A-30F2-4F72-8849-0BCAC655FF59}"/>
              </a:ext>
            </a:extLst>
          </p:cNvPr>
          <p:cNvCxnSpPr/>
          <p:nvPr/>
        </p:nvCxnSpPr>
        <p:spPr>
          <a:xfrm>
            <a:off x="805543" y="2879014"/>
            <a:ext cx="0" cy="27053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856DAA1A-6B46-4BD2-B129-9ADE85E812A9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794657" y="5584371"/>
            <a:ext cx="1269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lipse 22">
            <a:extLst>
              <a:ext uri="{FF2B5EF4-FFF2-40B4-BE49-F238E27FC236}">
                <a16:creationId xmlns:a16="http://schemas.microsoft.com/office/drawing/2014/main" id="{7D7C244E-3320-4EF3-9381-1816EBC76B94}"/>
              </a:ext>
            </a:extLst>
          </p:cNvPr>
          <p:cNvSpPr/>
          <p:nvPr/>
        </p:nvSpPr>
        <p:spPr>
          <a:xfrm>
            <a:off x="2064067" y="5295900"/>
            <a:ext cx="629333" cy="57694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sym typeface="Wingdings" pitchFamily="2" charset="2"/>
              </a:rPr>
              <a:t>U</a:t>
            </a:r>
          </a:p>
        </p:txBody>
      </p: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015A9B89-4292-44D8-B695-EB4269575A45}"/>
              </a:ext>
            </a:extLst>
          </p:cNvPr>
          <p:cNvCxnSpPr>
            <a:cxnSpLocks/>
          </p:cNvCxnSpPr>
          <p:nvPr/>
        </p:nvCxnSpPr>
        <p:spPr>
          <a:xfrm>
            <a:off x="3820886" y="5584371"/>
            <a:ext cx="0" cy="19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7832E24-71DA-44B5-9E5B-21B8776B57F0}"/>
              </a:ext>
            </a:extLst>
          </p:cNvPr>
          <p:cNvCxnSpPr/>
          <p:nvPr/>
        </p:nvCxnSpPr>
        <p:spPr>
          <a:xfrm>
            <a:off x="3551057" y="5782371"/>
            <a:ext cx="53965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7466D3D3-C67A-447F-AF1E-8C783589E87A}"/>
              </a:ext>
            </a:extLst>
          </p:cNvPr>
          <p:cNvCxnSpPr/>
          <p:nvPr/>
        </p:nvCxnSpPr>
        <p:spPr>
          <a:xfrm>
            <a:off x="3684814" y="5872842"/>
            <a:ext cx="2511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1FC74014-AF89-4557-AB26-A21CC6B590C2}"/>
              </a:ext>
            </a:extLst>
          </p:cNvPr>
          <p:cNvCxnSpPr/>
          <p:nvPr/>
        </p:nvCxnSpPr>
        <p:spPr>
          <a:xfrm>
            <a:off x="3769688" y="5953125"/>
            <a:ext cx="1023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408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12AFE5-341E-4831-9B93-525AA33D4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Bänderdiagramm der PSC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621C15-627D-4D40-8603-2002DC5E0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Nicht ausgeglichen: Vakuumniveau konstant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B46ADB1-4BF4-49DA-BC8D-94D1741A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F9A63F6-D867-4EF4-A4CE-0AB5B334F27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C9D1340-2362-4BFA-B573-B0B2C073EC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79C389A-F47D-4333-B83C-76A9584E3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4613" y="1510674"/>
            <a:ext cx="4676775" cy="467677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27CE468C-CDAC-4551-A519-A6D5B1665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7838" y="1821225"/>
            <a:ext cx="4676775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35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12AFE5-341E-4831-9B93-525AA33D4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Bänderdiagramm der PSC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621C15-627D-4D40-8603-2002DC5E0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Equilibrium: Fermi Level konstant</a:t>
            </a:r>
          </a:p>
          <a:p>
            <a:r>
              <a:rPr lang="de-DE" dirty="0"/>
              <a:t>Eingebaute Spannung aufgrund Austrittsarbeitsdifferenz von ITO und Au</a:t>
            </a:r>
          </a:p>
          <a:p>
            <a:r>
              <a:rPr lang="de-DE" dirty="0"/>
              <a:t>Feld im </a:t>
            </a:r>
            <a:r>
              <a:rPr lang="de-DE" dirty="0" err="1"/>
              <a:t>Perowskiten</a:t>
            </a:r>
            <a:endParaRPr lang="de-DE" dirty="0"/>
          </a:p>
          <a:p>
            <a:pPr lvl="1"/>
            <a:r>
              <a:rPr lang="de-DE" dirty="0"/>
              <a:t>Bandverbiegung</a:t>
            </a:r>
          </a:p>
          <a:p>
            <a:r>
              <a:rPr lang="de-DE" dirty="0"/>
              <a:t>Vergleich zu Si:</a:t>
            </a:r>
          </a:p>
          <a:p>
            <a:pPr lvl="1"/>
            <a:r>
              <a:rPr lang="de-DE" dirty="0"/>
              <a:t>Ladungsträger schirmen Feld ab, kein E-Feld im inneren (Diffusionsgleichung reicht)</a:t>
            </a:r>
          </a:p>
          <a:p>
            <a:pPr lvl="1"/>
            <a:r>
              <a:rPr lang="de-DE" dirty="0"/>
              <a:t>Wie ist dies im </a:t>
            </a:r>
            <a:r>
              <a:rPr lang="de-DE" dirty="0" err="1"/>
              <a:t>Perowskiten</a:t>
            </a:r>
            <a:r>
              <a:rPr lang="de-DE" dirty="0"/>
              <a:t>?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B46ADB1-4BF4-49DA-BC8D-94D1741A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F9A63F6-D867-4EF4-A4CE-0AB5B334F27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C9D1340-2362-4BFA-B573-B0B2C073EC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55F64D8-2DFB-4D6D-979D-354A7B7B3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3238" y="1610405"/>
            <a:ext cx="5400675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647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8E9B44-76C6-40AE-92E4-2E8E7E2EA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30A857-C626-494E-98D1-0B56E8FD6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3913" y="1260000"/>
            <a:ext cx="5796000" cy="4860000"/>
          </a:xfrm>
        </p:spPr>
        <p:txBody>
          <a:bodyPr/>
          <a:lstStyle/>
          <a:p>
            <a:r>
              <a:rPr lang="de-DE" dirty="0" err="1"/>
              <a:t>Vacuum</a:t>
            </a:r>
            <a:r>
              <a:rPr lang="de-DE" dirty="0"/>
              <a:t> </a:t>
            </a:r>
            <a:r>
              <a:rPr lang="de-DE" dirty="0" err="1"/>
              <a:t>levels</a:t>
            </a:r>
            <a:r>
              <a:rPr lang="de-DE" dirty="0"/>
              <a:t> </a:t>
            </a:r>
            <a:r>
              <a:rPr lang="de-DE" dirty="0" err="1"/>
              <a:t>shifted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C6A06CC-440A-4212-B545-5C86C179F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39EB619-B74E-4395-A365-1059699BABB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14.12.2021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C52100F-AAF5-4CA8-BEAC-77243ECE0F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3EC55A7-67FF-402A-9749-253428C92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61" y="1707446"/>
            <a:ext cx="5664675" cy="441255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2C0719DE-BBFF-4A71-A861-CF1D8E0FF2CE}"/>
              </a:ext>
            </a:extLst>
          </p:cNvPr>
          <p:cNvSpPr txBox="1"/>
          <p:nvPr/>
        </p:nvSpPr>
        <p:spPr>
          <a:xfrm>
            <a:off x="435429" y="6034334"/>
            <a:ext cx="2824106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de-DE" sz="1200" i="0" dirty="0"/>
              <a:t>Even et al, 2016, doi:</a:t>
            </a:r>
            <a:r>
              <a:rPr lang="de-DE" sz="1200" dirty="0"/>
              <a:t>10.1117/12.2214007</a:t>
            </a:r>
            <a:endParaRPr lang="de-DE" sz="1200" i="0" dirty="0"/>
          </a:p>
        </p:txBody>
      </p:sp>
    </p:spTree>
    <p:extLst>
      <p:ext uri="{BB962C8B-B14F-4D97-AF65-F5344CB8AC3E}">
        <p14:creationId xmlns:p14="http://schemas.microsoft.com/office/powerpoint/2010/main" val="119136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293CB3-7234-4464-907C-FF247454F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Perowskit Defekt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55323D-F39E-4F87-9133-A55422C79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FD6F2D2-F587-40D8-A74D-EED403273C1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9D42E13-5DA5-4E37-82FF-74A465E42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F9FC8F4-0725-41C0-B52A-4E3C9D1332B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F5F12E1-37BF-43CB-AF1E-7D626F8B3E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542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108080-E318-49FE-88D7-85E54C9A4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058733-C5C8-40EB-9434-B0CAC16F2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476AFCF-3636-4B57-A95E-84EC980E181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BCP wurde zuerst als Buffer Layer für PCBM eingesetzt</a:t>
            </a:r>
          </a:p>
          <a:p>
            <a:r>
              <a:rPr lang="de-DE" dirty="0"/>
              <a:t>Warum PCBM mit C60 ersetzen?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DB81BA0-E0BB-49FA-A9D9-386AAFE0D1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34A08FD-DC52-4061-B968-2132DC38132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8188FC2-8698-41C0-8DB8-2692CED02C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5180987"/>
      </p:ext>
    </p:extLst>
  </p:cSld>
  <p:clrMapOvr>
    <a:masterClrMapping/>
  </p:clrMapOvr>
</p:sld>
</file>

<file path=ppt/theme/theme1.xml><?xml version="1.0" encoding="utf-8"?>
<a:theme xmlns:a="http://schemas.openxmlformats.org/drawingml/2006/main" name="1_121111_ISFH_Folienvorlage_08">
  <a:themeElements>
    <a:clrScheme name="120928_ISFH">
      <a:dk1>
        <a:srgbClr val="000000"/>
      </a:dk1>
      <a:lt1>
        <a:srgbClr val="FFFFFF"/>
      </a:lt1>
      <a:dk2>
        <a:srgbClr val="3F739B"/>
      </a:dk2>
      <a:lt2>
        <a:srgbClr val="FFFFFF"/>
      </a:lt2>
      <a:accent1>
        <a:srgbClr val="3F739B"/>
      </a:accent1>
      <a:accent2>
        <a:srgbClr val="FDA023"/>
      </a:accent2>
      <a:accent3>
        <a:srgbClr val="4A7D2C"/>
      </a:accent3>
      <a:accent4>
        <a:srgbClr val="E78B80"/>
      </a:accent4>
      <a:accent5>
        <a:srgbClr val="EB5605"/>
      </a:accent5>
      <a:accent6>
        <a:srgbClr val="B9CA1A"/>
      </a:accent6>
      <a:hlink>
        <a:srgbClr val="3F739B"/>
      </a:hlink>
      <a:folHlink>
        <a:srgbClr val="3F739B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 dirty="0" smtClean="0">
            <a:solidFill>
              <a:schemeClr val="accent1"/>
            </a:solidFill>
            <a:sym typeface="Wingdings" pitchFamily="2" charset="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none" lIns="0" tIns="0" rIns="0" bIns="0" rtlCol="0">
        <a:spAutoFit/>
      </a:bodyPr>
      <a:lstStyle>
        <a:defPPr algn="l">
          <a:defRPr sz="2000" i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90509_ISFH_Folienmaster_16zu9_Seitenzahlen.potx" id="{6415A28A-D417-4798-BA05-BE22EB325F59}" vid="{29EB36E3-F670-4477-98C6-A2244DDAB9DD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190509_ISFH_Folienmaster_16zu9_Seitenzahlen</Template>
  <TotalTime>0</TotalTime>
  <Words>309</Words>
  <Application>Microsoft Office PowerPoint</Application>
  <PresentationFormat>Breitbild</PresentationFormat>
  <Paragraphs>93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0" baseType="lpstr">
      <vt:lpstr>Arial</vt:lpstr>
      <vt:lpstr>Calibri</vt:lpstr>
      <vt:lpstr>Cambria Math</vt:lpstr>
      <vt:lpstr>Symbol</vt:lpstr>
      <vt:lpstr>Wingdings</vt:lpstr>
      <vt:lpstr>1_121111_ISFH_Folienvorlage_08</vt:lpstr>
      <vt:lpstr>PowerPoint-Präsentation</vt:lpstr>
      <vt:lpstr>Masterarbeit anmelden!</vt:lpstr>
      <vt:lpstr>Ladungsträgerprofil in Silizium</vt:lpstr>
      <vt:lpstr>Ladungsträgerprofil in Silizium</vt:lpstr>
      <vt:lpstr>Bänderdiagramm der PSC</vt:lpstr>
      <vt:lpstr>Bänderdiagramm der PSC</vt:lpstr>
      <vt:lpstr>Vergleich</vt:lpstr>
      <vt:lpstr>Perowskit Defekt</vt:lpstr>
      <vt:lpstr>Fragen</vt:lpstr>
      <vt:lpstr>Übersicht G1845</vt:lpstr>
      <vt:lpstr>Nasschemische Peros: G1845 Zelle 3</vt:lpstr>
      <vt:lpstr>Nasschemische Peros: G1845 Zelle 3</vt:lpstr>
      <vt:lpstr>Nasschemische Peros: G1845 Zelle 3</vt:lpstr>
      <vt:lpstr>Nasschemische Peros: G1845 Zelle 3</vt:lpstr>
    </vt:vector>
  </TitlesOfParts>
  <Company>ISFH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Jonas Oberröhrmann</dc:creator>
  <cp:lastModifiedBy>Jonas Oberröhrmann</cp:lastModifiedBy>
  <cp:revision>245</cp:revision>
  <cp:lastPrinted>2021-11-18T08:14:52Z</cp:lastPrinted>
  <dcterms:created xsi:type="dcterms:W3CDTF">2021-10-29T12:17:52Z</dcterms:created>
  <dcterms:modified xsi:type="dcterms:W3CDTF">2021-12-14T12:19:54Z</dcterms:modified>
</cp:coreProperties>
</file>